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3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2" autoAdjust="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Педагогическая поддержка игры «Швейная фабрика»</a:t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r>
              <a:rPr lang="ru-RU" sz="3200" b="1" dirty="0" smtClean="0">
                <a:latin typeface="Bookman Old Style" panose="02050604050505020204" pitchFamily="18" charset="0"/>
              </a:rPr>
              <a:t> в старшем дошкольном возрасте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97152"/>
            <a:ext cx="3488432" cy="144016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Старший воспитатель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Осеева Н.А.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МБДОУ «Детский сад № 6»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г. Сосновый Бор</a:t>
            </a:r>
            <a:endParaRPr lang="ru-RU" sz="1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2373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2022 год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9531\Desktop\ШВЕЙНАЯФАБРИКА\фото по проекту швейнаяфабрика\закройныйцх\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252028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79531\Desktop\ШВЕЙНАЯФАБРИКА\фото по проекту швейнаяфабрика\закройныйцх\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241395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79531\Desktop\ШВЕЙНАЯФАБРИКА\фото по проекту швейнаяфабрика\ателье\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337430" cy="28587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94530" y="4569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Мы - закройщики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5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9531\Desktop\ШВЕЙНАЯФАБРИКА\фото по проекту швейнаяфабрика\ателье\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09259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79531\Desktop\ШВЕЙНАЯФАБРИКА\фото по проекту швейнаяфабрика\ателье\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981074"/>
            <a:ext cx="245745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79531\Desktop\ШВЕЙНАЯФАБРИКА\фото по проекту швейнаяфабрика\ателье\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9"/>
          <a:stretch/>
        </p:blipFill>
        <p:spPr bwMode="auto">
          <a:xfrm>
            <a:off x="407760" y="548680"/>
            <a:ext cx="2152379" cy="2732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7212" y="3428999"/>
            <a:ext cx="2768605" cy="52322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213" y="3428999"/>
            <a:ext cx="276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У тебя голова больше, чем у куклы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C:\Users\79531\Desktop\ШВЕЙНАЯФАБРИКА\фото по проекту швейнаяфабрика\ателье\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6574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41455" y="1793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Ателье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276872"/>
            <a:ext cx="2768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Какое платье вы хотите?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А какого цвета?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Посмотрите наши образцы ткани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868143" y="2276871"/>
            <a:ext cx="2768605" cy="1152127"/>
          </a:xfrm>
          <a:prstGeom prst="wedgeRoundRectCallout">
            <a:avLst>
              <a:gd name="adj1" fmla="val -66150"/>
              <a:gd name="adj2" fmla="val -248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1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6856" y="260648"/>
            <a:ext cx="8229600" cy="7200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IV </a:t>
            </a:r>
            <a:r>
              <a:rPr lang="ru-RU" sz="24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Активизирующее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общение педагога с детьми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C:\Users\79531\Desktop\фото открытие фабрики\Screenshot_2022-03-21-21-18-40-196_com.miui.galler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208678"/>
            <a:ext cx="3487714" cy="42446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7380" y="7960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Швейная фабрика «Модный домик»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856" y="1123549"/>
            <a:ext cx="8805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600" dirty="0" smtClean="0">
                <a:latin typeface="Bookman Old Style" panose="02050604050505020204" pitchFamily="18" charset="0"/>
              </a:rPr>
              <a:t>Наталкивающая роль педагога  - во время утреннего круга напомнил ребятам о экскурсии в Модельный дом, вместе вспоминали что и кого мы там видели, как все это работает и какие красивые платья были на выставке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0053" y="2708920"/>
            <a:ext cx="3623571" cy="2296077"/>
          </a:xfrm>
          <a:prstGeom prst="wedgeRoundRectCallout">
            <a:avLst>
              <a:gd name="adj1" fmla="val 61626"/>
              <a:gd name="adj2" fmla="val -216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2708920"/>
            <a:ext cx="33740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Варианты названий «швейной фабрики», придуманных детьми: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«Иголочка»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</a:t>
            </a:r>
            <a:r>
              <a:rPr lang="ru-RU" sz="1400" dirty="0" err="1">
                <a:latin typeface="Bookman Old Style" panose="02050604050505020204" pitchFamily="18" charset="0"/>
              </a:rPr>
              <a:t>Швеичка</a:t>
            </a:r>
            <a:r>
              <a:rPr lang="ru-RU" sz="1400" dirty="0">
                <a:latin typeface="Bookman Old Style" panose="02050604050505020204" pitchFamily="18" charset="0"/>
              </a:rPr>
              <a:t>»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«Наперсток»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«Нитка и иголка»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«Модный домик»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«Модница»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«Швея»</a:t>
            </a:r>
          </a:p>
          <a:p>
            <a:pPr lvl="0"/>
            <a:r>
              <a:rPr lang="ru-RU" sz="1400" dirty="0">
                <a:latin typeface="Bookman Old Style" panose="02050604050505020204" pitchFamily="18" charset="0"/>
              </a:rPr>
              <a:t>«Швейная машинка»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37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9531\Desktop\фото открытие фабрики\Screenshot_2022-03-21-21-18-28-351_com.miui.galler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343275" cy="24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67573" y="29320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- Ваш пропуск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67573" y="186931"/>
            <a:ext cx="1872208" cy="551093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79531\Desktop\фото открытие фабрики\дизайнеры\Screenshot_2022-03-21-21-18-20-543_com.miui.galler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8" y="3861048"/>
            <a:ext cx="3250949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79531\Desktop\фото открытие фабрики\Screenshot_2022-03-21-21-18-44-380_com.miui.galler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8" y="933167"/>
            <a:ext cx="332486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9531\Desktop\фото открытие фабрики\дизайнеры\Screenshot_2022-03-21-21-18-10-768_com.miui.gallery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96" y="3718346"/>
            <a:ext cx="3423628" cy="273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97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9531\Desktop\фото открытие фабрики\дизайнеры\Screenshot_2022-03-21-21-18-15-678_com.miui.galler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2664296" cy="300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79531\Desktop\фото открытие фабрики\дизайнеры\Screenshot_2022-03-21-21-18-04-695_com.miui.gallery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0368"/>
            <a:ext cx="3079750" cy="22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491880" y="536357"/>
            <a:ext cx="2124237" cy="2169852"/>
          </a:xfrm>
          <a:prstGeom prst="wedgeRoundRectCallout">
            <a:avLst>
              <a:gd name="adj1" fmla="val 54748"/>
              <a:gd name="adj2" fmla="val -2398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7" y="649451"/>
            <a:ext cx="2052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Передайте рисунки одежды от наших дизайнеров в </a:t>
            </a:r>
            <a:r>
              <a:rPr lang="ru-RU" sz="1600" dirty="0">
                <a:latin typeface="Bookman Old Style" panose="02050604050505020204" pitchFamily="18" charset="0"/>
              </a:rPr>
              <a:t>«подготовительно-раскройный цех»</a:t>
            </a:r>
          </a:p>
          <a:p>
            <a:endParaRPr lang="ru-RU" dirty="0"/>
          </a:p>
        </p:txBody>
      </p:sp>
      <p:pic>
        <p:nvPicPr>
          <p:cNvPr id="6" name="Рисунок 5" descr="C:\Users\79531\Desktop\фото открытие фабрики\закройщики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8" y="3768690"/>
            <a:ext cx="3547745" cy="253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:\Конкурсы\2022 - 2023 уч.г\ШР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53" y="3729471"/>
            <a:ext cx="3634932" cy="26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Конкурсы\2022 - 2023 уч.г\ШР\для видео ролика\фото открытие фабрики\швея\Screenshot_2022-03-22-16-54-47-192_com.miui.galler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359455"/>
            <a:ext cx="34130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Конкурсы\2022 - 2023 уч.г\ШР\для видео ролика\фото открытие фабрики\швея\Screenshot_2022-03-22-16-54-17-676_com.miui.gallery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7"/>
          <a:stretch/>
        </p:blipFill>
        <p:spPr bwMode="auto">
          <a:xfrm>
            <a:off x="611559" y="3212976"/>
            <a:ext cx="2711858" cy="29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Конкурсы\2022 - 2023 уч.г\ШР\для видео ролика\фото открытие фабрики\швея\Screenshot_2022-03-22-16-54-19-815_com.miui.gallery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25513"/>
            <a:ext cx="2362890" cy="30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:\Конкурсы\2022 - 2023 уч.г\ШР\для видео ролика\фото открытие фабрики\швея\Screenshot_2022-03-22-16-54-45-066_com.miui.gallery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76" y="303564"/>
            <a:ext cx="3459658" cy="25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:\Конкурсы\2022 - 2023 уч.г\ШР\для видео ролика\фото открытие фабрики\швея\Screenshot_2022-03-22-16-54-32-249_com.miui.gallery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3"/>
          <a:stretch/>
        </p:blipFill>
        <p:spPr bwMode="auto">
          <a:xfrm>
            <a:off x="6278263" y="3241537"/>
            <a:ext cx="2658898" cy="30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1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:\Конкурсы\2022 - 2023 уч.г\ШР\для видео ролика\фото открытие фабрики\швея\Screenshot_2022-03-22-16-54-36-339_com.miui.galler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" y="3824179"/>
            <a:ext cx="3820921" cy="27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:\Конкурсы\2022 - 2023 уч.г\ШР\для видео ролика\фото открытие фабрики\швея\Screenshot_2022-03-22-16-54-03-771_com.miui.gallery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82" y="3851215"/>
            <a:ext cx="38096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:\Конкурсы\2022 - 2023 уч.г\ШР\для видео ролика\фото открытие фабрики\швея\Screenshot_2022-03-22-16-54-26-089_com.miui.gallery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635"/>
            <a:ext cx="3673812" cy="26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788024" y="476672"/>
            <a:ext cx="2376264" cy="792088"/>
          </a:xfrm>
          <a:prstGeom prst="wedgeRoundRectCallout">
            <a:avLst>
              <a:gd name="adj1" fmla="val -58202"/>
              <a:gd name="adj2" fmla="val -217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97591" y="703439"/>
            <a:ext cx="2143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Фото на память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822342" y="2627270"/>
            <a:ext cx="3710098" cy="792088"/>
          </a:xfrm>
          <a:prstGeom prst="wedgeRoundRectCallout">
            <a:avLst>
              <a:gd name="adj1" fmla="val -55070"/>
              <a:gd name="adj2" fmla="val 815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49782" y="2854037"/>
            <a:ext cx="346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Магазины ждут нашу одежду!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7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Конкурсы\2022 - 2023 уч.г\ШР\для видео ролика\фото открытие фабрики\упаковка\Screenshot_2022-03-22-16-54-01-634_com.miui.galler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548680"/>
            <a:ext cx="287213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Конкурсы\2022 - 2023 уч.г\ШР\для видео ролика\фото открытие фабрики\упаковка\Screenshot_2022-03-22-16-53-57-041_com.miui.gallery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07" y="1916832"/>
            <a:ext cx="3027448" cy="38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:\Конкурсы\2022 - 2023 уч.г\ШР\для видео ролика\фото открытие фабрики\упаковка\Screenshot_2022-03-22-16-53-54-784_com.miui.gallery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854584" cy="37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5486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Экспресс - доставка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7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Конкурсы\2022 - 2023 уч.г\ШР\Screenshot_2022-03-22-16-53-43-218_com.miui.gallery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104754" cy="48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0865" y="12475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Каждый день мы здесь играем.</a:t>
            </a: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Кукол, мишек обшиваем.</a:t>
            </a: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В магазины отправляем</a:t>
            </a:r>
          </a:p>
          <a:p>
            <a:r>
              <a:rPr lang="ru-RU" sz="1600" b="1" dirty="0" smtClean="0">
                <a:latin typeface="Bookman Old Style" panose="02050604050505020204" pitchFamily="18" charset="0"/>
              </a:rPr>
              <a:t>И на фабрику вас приглашаем!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521758" y="124754"/>
            <a:ext cx="4176464" cy="1144006"/>
          </a:xfrm>
          <a:prstGeom prst="wedgeRoundRectCallout">
            <a:avLst>
              <a:gd name="adj1" fmla="val -20324"/>
              <a:gd name="adj2" fmla="val 6610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1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адачи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300" dirty="0" smtClean="0">
                <a:latin typeface="Bookman Old Style" panose="02050604050505020204" pitchFamily="18" charset="0"/>
              </a:rPr>
              <a:t>Дать детям новые интересные знания о </a:t>
            </a:r>
            <a:r>
              <a:rPr lang="ru-RU" sz="2300" dirty="0">
                <a:latin typeface="Bookman Old Style" panose="02050604050505020204" pitchFamily="18" charset="0"/>
              </a:rPr>
              <a:t>истории швейного производства и в частности швейных профессий</a:t>
            </a:r>
            <a:endParaRPr lang="ru-RU" sz="2300" dirty="0" smtClean="0">
              <a:latin typeface="Bookman Old Style" panose="020506040505050202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300" dirty="0" smtClean="0">
                <a:latin typeface="Bookman Old Style" panose="02050604050505020204" pitchFamily="18" charset="0"/>
              </a:rPr>
              <a:t>Организовать </a:t>
            </a:r>
            <a:r>
              <a:rPr lang="ru-RU" sz="2300" dirty="0">
                <a:latin typeface="Bookman Old Style" panose="02050604050505020204" pitchFamily="18" charset="0"/>
              </a:rPr>
              <a:t>разнообразные виды и формы деятельности для формирования навыков сотрудничества и продуктивного взаимодействия воспитанников, родителей, воспитателя, способствующие формированию представлений у детей старшего дошкольного возраста о профессиях -  художник -модельер, закройщик и швея;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lang="ru-RU" sz="2300" dirty="0" smtClean="0">
                <a:latin typeface="Bookman Old Style" panose="02050604050505020204" pitchFamily="18" charset="0"/>
              </a:rPr>
              <a:t>Определить </a:t>
            </a:r>
            <a:r>
              <a:rPr lang="ru-RU" sz="2300" dirty="0">
                <a:latin typeface="Bookman Old Style" panose="02050604050505020204" pitchFamily="18" charset="0"/>
              </a:rPr>
              <a:t>эффективность созданных условий для знакомства детей с данными профессиями  через совместную деятельность детей, родителей и воспитателя</a:t>
            </a:r>
            <a:r>
              <a:rPr lang="ru-RU" sz="2300" dirty="0" smtClean="0"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42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Обогащение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жизненного опыта ребенка 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 descr="C:\Users\79531\Desktop\ШВЕЙНАЯФАБРИКА\фото по проекту швейнаяфабрика\Screenshot_2022-02-17-21-39-05-931_com.miui.gallery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672408" cy="266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79531\Desktop\ШВЕЙНАЯФАБРИКА\фото по проекту швейнаяфабрика\разное\Screenshot_2022-02-17-21-38-37-984_com.miui.galler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72408" cy="259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79531\Desktop\ШВЕЙНАЯФАБРИКА\фото по проекту швейнаяфабрика\разное\Screenshot_2022-02-17-21-38-35-663_com.miui.galler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67240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H:\Школа Росатома\Ефремова Н.А\ШВЕЙНАЯФАБРИКА\фото по проекту швейнаяфабрика\онлайн экскурсия\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547601" cy="26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7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Школа Росатома\Ефремова Н.А\ШВЕЙНАЯФАБРИКА\фото по проекту швейнаяфабрика\модельный дом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3" y="1124744"/>
            <a:ext cx="2429212" cy="30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Школа Росатома\Ефремова Н.А\ШВЕЙНАЯФАБРИКА\фото по проекту швейнаяфабрика\модельный дом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5576" y="1124743"/>
            <a:ext cx="2364357" cy="30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Школа Росатома\Ефремова Н.А\ШВЕЙНАЯФАБРИКА\фото по проекту швейнаяфабрика\модельный дом\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96" y="1124743"/>
            <a:ext cx="2439945" cy="30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513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Экскурсия в модельный дом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3" name="Picture 5" descr="H:\Школа Росатома\Ефремова Н.А\ШВЕЙНАЯФАБРИКА\фото по проекту швейнаяфабрика\модельный дом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6359"/>
            <a:ext cx="2887916" cy="21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5576" y="4437112"/>
            <a:ext cx="3600400" cy="1944216"/>
          </a:xfrm>
          <a:prstGeom prst="wedgeRoundRectCallout">
            <a:avLst>
              <a:gd name="adj1" fmla="val 60970"/>
              <a:gd name="adj2" fmla="val -228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4809055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Мы узнали кто такие модельеры. Как  работают швейные машины и как создаются новые платья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4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59" y="5467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 нашем детском саду тоже есть швея!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:\Школа Росатома\Ефремова Н.А\ШВЕЙНАЯФАБРИКА\фото по проекту швейнаяфабрика\кастелянша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89018"/>
            <a:ext cx="2232248" cy="28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Школа Росатома\Ефремова Н.А\ШВЕЙНАЯФАБРИКА\фото по проекту швейнаяфабрика\кастелянша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4"/>
            <a:ext cx="2016224" cy="28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Школа Росатома\Ефремова Н.А\ШВЕЙНАЯФАБРИКА\фото по проекту швейнаяфабрика\кастелянша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297"/>
            <a:ext cx="3157711" cy="23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Школа Росатома\Ефремова Н.А\ШВЕЙНАЯФАБРИКА\фото по проекту швейнаяфабрика\кастелянша\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/>
          <a:stretch/>
        </p:blipFill>
        <p:spPr bwMode="auto">
          <a:xfrm>
            <a:off x="6128010" y="4293297"/>
            <a:ext cx="2216571" cy="23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Школа Росатома\Ефремова Н.А\ШВЕЙНАЯФАБРИКА\фото по проекту швейнаяфабрика\кастелянша\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b="18321"/>
          <a:stretch/>
        </p:blipFill>
        <p:spPr bwMode="auto">
          <a:xfrm>
            <a:off x="6196430" y="908720"/>
            <a:ext cx="2079732" cy="18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07503" y="4437112"/>
            <a:ext cx="1404157" cy="1800200"/>
          </a:xfrm>
          <a:prstGeom prst="wedgeRoundRectCallout">
            <a:avLst>
              <a:gd name="adj1" fmla="val 57918"/>
              <a:gd name="adj2" fmla="val -237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1382" y="4581128"/>
            <a:ext cx="1190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Какая маленькая машинка! Она шьет одежку для кукол?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92575" y="3176213"/>
            <a:ext cx="3312368" cy="792088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24128" y="335997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Смотри  «жидкая» линейка!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8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6856" y="26064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II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Обогащение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игрового опыта ребенка 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C:\Users\79531\Desktop\ШВЕЙНАЯФАБРИКА\фото по проекту швейнаяфабрика\для игры\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57" y="726582"/>
            <a:ext cx="2232248" cy="263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79531\Desktop\ШВЕЙНАЯФАБРИКА\фото по проекту швейнаяфабрика\для игры\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6" y="980725"/>
            <a:ext cx="2886075" cy="228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79531\Desktop\ШВЕЙНАЯФАБРИКА\фото по проекту швейнаяфабрика\Screenshot_2022-02-21-20-04-40-657_com.miui.galler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48" y="4149080"/>
            <a:ext cx="2886075" cy="229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79531\Desktop\ШВЕЙНАЯФАБРИКА\фото по проекту швейнаяфабрика\Screenshot_2022-02-17-22-34-13-183_com.miui.galler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5678"/>
            <a:ext cx="3114675" cy="22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9531\Desktop\ШВЕЙНАЯФАБРИКА\фото по проекту швейнаяфабрика\Screenshot_2022-02-17-21-39-16-017_com.miui.gallery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78" y="980725"/>
            <a:ext cx="3024336" cy="2286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67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9531\Desktop\ШВЕЙНАЯФАБРИКА\фото по проекту швейнаяфабрика\разное\Screenshot_2022-02-17-21-38-51-598_com.miui.galler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37626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79531\Desktop\ШВЕЙНАЯФАБРИКА\фото по проекту швейнаяфабрика\разное\Screenshot_2022-02-17-21-38-48-076_com.miui.galler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3124355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:\Школа Росатома\Ефремова Н.А\ШВЕЙНАЯФАБРИКА\фото по проекту швейнаяфабрика\аппликация\Screenshot_2022-02-08-13-14-10-140_com.miui.galler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9" b="19299"/>
          <a:stretch/>
        </p:blipFill>
        <p:spPr bwMode="auto">
          <a:xfrm>
            <a:off x="6660232" y="188640"/>
            <a:ext cx="22134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Школа Росатома\Ефремова Н.А\ШВЕЙНАЯФАБРИКА\фото по проекту швейнаяфабрика\лепка\Screenshot_2022-02-08-13-15-29-254_com.miui.galler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7" b="23851"/>
          <a:stretch/>
        </p:blipFill>
        <p:spPr bwMode="auto">
          <a:xfrm>
            <a:off x="395536" y="4103887"/>
            <a:ext cx="2664296" cy="23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Школа Росатома\Ефремова Н.А\ШВЕЙНАЯФАБРИКА\фото по проекту швейнаяфабрика\платья из конструктора\1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t="36785" r="9382" b="10431"/>
          <a:stretch/>
        </p:blipFill>
        <p:spPr bwMode="auto">
          <a:xfrm>
            <a:off x="6614021" y="4157181"/>
            <a:ext cx="238958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1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6856" y="26064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III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Создание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активной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предметно – развивающей среды 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3" name="Picture 3" descr="H:\Школа Росатома\Ефремова Н.А\ШВЕЙНАЯФАБРИКА\фото по проекту швейнаяфабрика\для игры\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10" y="4171661"/>
            <a:ext cx="3192022" cy="234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Школа Росатома\Ефремова Н.А\ШВЕЙНАЯФАБРИКА\фото по проекту швейнаяфабрика\для игры\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6"/>
          <a:stretch/>
        </p:blipFill>
        <p:spPr bwMode="auto">
          <a:xfrm>
            <a:off x="585172" y="3957243"/>
            <a:ext cx="3126047" cy="24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Конкурсы\2022 - 2023 уч.г\ШР\1664042583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267331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Конкурсы\2022 - 2023 уч.г\ШР\16640425837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1" y="-114300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Конкурсы\2022 - 2023 уч.г\ШР\16640425837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3"/>
          <a:stretch/>
        </p:blipFill>
        <p:spPr bwMode="auto">
          <a:xfrm>
            <a:off x="5827555" y="1267331"/>
            <a:ext cx="25711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923928" y="1412775"/>
            <a:ext cx="1593182" cy="2302827"/>
          </a:xfrm>
          <a:prstGeom prst="wedgeRoundRectCallout">
            <a:avLst>
              <a:gd name="adj1" fmla="val 60587"/>
              <a:gd name="adj2" fmla="val -195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67943" y="1628800"/>
            <a:ext cx="1759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Bookman Old Style" panose="02050604050505020204" pitchFamily="18" charset="0"/>
              </a:rPr>
              <a:t>В какой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цвет будем красить?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Bookman Old Style" panose="02050604050505020204" pitchFamily="18" charset="0"/>
              </a:rPr>
              <a:t>Давай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в синий как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 мы там  видели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1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6856" y="26064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Сюжетно – ролевые игры - спутники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C:\Users\79531\Desktop\ШВЕЙНАЯФАБРИКА\фото по проекту швейнаяфабрика\экспериментальныйцех\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199765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9531\Desktop\ШВЕЙНАЯФАБРИКА\фото по проекту швейнаяфабрика\экспериментальныйцех\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1885950" cy="24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9531\Desktop\ШВЕЙНАЯФАБРИКА\фото по проекту швейнаяфабрика\экспериментальныйцех\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819275" cy="241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79531\Desktop\ШВЕЙНАЯФАБРИКА\фото по проекту швейнаяфабрика\экспериментальныйцех\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" y="4181753"/>
            <a:ext cx="3218180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60032" y="9807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Художники - модельеры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92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337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Calibri</vt:lpstr>
      <vt:lpstr>Тема Office</vt:lpstr>
      <vt:lpstr>Педагогическая поддержка игры «Швейная фабрика»  в старшем дошкольном возрасте</vt:lpstr>
      <vt:lpstr>Задачи</vt:lpstr>
      <vt:lpstr>I Обогащение жизненного опыта ребенка </vt:lpstr>
      <vt:lpstr>Презентация PowerPoint</vt:lpstr>
      <vt:lpstr>В  нашем детском саду тоже есть швея!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User</cp:lastModifiedBy>
  <cp:revision>27</cp:revision>
  <dcterms:created xsi:type="dcterms:W3CDTF">2017-10-03T10:03:42Z</dcterms:created>
  <dcterms:modified xsi:type="dcterms:W3CDTF">2023-03-14T07:20:24Z</dcterms:modified>
</cp:coreProperties>
</file>